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24" r:id="rId33"/>
    <p:sldId id="303" r:id="rId34"/>
    <p:sldId id="319" r:id="rId35"/>
    <p:sldId id="304" r:id="rId36"/>
    <p:sldId id="284" r:id="rId37"/>
    <p:sldId id="32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1" autoAdjust="0"/>
    <p:restoredTop sz="87963" autoAdjust="0"/>
  </p:normalViewPr>
  <p:slideViewPr>
    <p:cSldViewPr snapToGrid="0">
      <p:cViewPr varScale="1">
        <p:scale>
          <a:sx n="161" d="100"/>
          <a:sy n="161" d="100"/>
        </p:scale>
        <p:origin x="248" y="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(2024-08-??),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4397</TotalTime>
  <Words>1459</Words>
  <Application>Microsoft Macintosh PowerPoint</Application>
  <PresentationFormat>Widescreen</PresentationFormat>
  <Paragraphs>217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…unless you want to go back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311</cp:revision>
  <dcterms:created xsi:type="dcterms:W3CDTF">2022-06-17T15:35:12Z</dcterms:created>
  <dcterms:modified xsi:type="dcterms:W3CDTF">2024-08-06T23:47:34Z</dcterms:modified>
  <cp:category/>
</cp:coreProperties>
</file>